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Quattrocento" panose="02020502030000000404" pitchFamily="18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90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557561"/>
            <a:ext cx="7468553" cy="350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Wine Quality Detector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by -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</a:t>
            </a: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E23CSEU0468 PRASANT MAAN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E23CSEU0460 JYOTISHMOY HAZARIKA</a:t>
            </a:r>
            <a:endParaRPr lang="en-US" sz="4400" dirty="0">
              <a:solidFill>
                <a:srgbClr val="FFD9BE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/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/>
              <a:t> </a:t>
            </a:r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presentation explores the development and application of an AI-powered wine quality detector, highlighting its potential to revolutionize the wine industry.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3720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and Future Developments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23868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412813"/>
            <a:ext cx="355473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Revolutionizing the Industry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260300"/>
            <a:ext cx="3554730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AI-powered wine quality detector represents a significant step towards revolutionizing the wine industry.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751427" y="3323868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120759" y="4412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Continued Innovation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51427" y="4908352"/>
            <a:ext cx="355484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are actively exploring new features and applications for the AI model, such as virtual wine tasting experiences.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86537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the Wine Industry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Global Industry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wine industry is a multi-billion dollar global market with a rich history and diverse production practices. The wine industry is composed of vineyards, wineries, and distributors who create, produce, and distribute wine worldwide.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Growing Demand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99633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Consumer demand for high-quality wines is increasing, leading to a growing need for reliable and efficient quality assessment methods.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A9E7AE-5134-B4D6-A24C-25CD65B0DA06}"/>
              </a:ext>
            </a:extLst>
          </p:cNvPr>
          <p:cNvSpPr/>
          <p:nvPr/>
        </p:nvSpPr>
        <p:spPr>
          <a:xfrm>
            <a:off x="12823902" y="7794702"/>
            <a:ext cx="1717288" cy="434898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474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Challenges in Wine Quality Assessment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509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47155" y="2951202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850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Subjectivity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346490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Wine quality is often subjective, relying on sensory evaluation by trained professionals.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8509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70252" y="2951202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850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Consistency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346490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Ensuring consistent quality across production batches can be challenging due to varying grape maturity and environmental factors.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61531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15008" y="6253401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6153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64868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Traditional sensory analysis methods are time-consuming and labor-intensive, delaying market entry.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883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Limitations of Traditional Methods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63439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Chemical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49019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Traditional methods often rely on chemical analysis, which can be expensive and time-consuming.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17373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Sensory Evaluation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49019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Sensory evaluation relies on human experts, introducing subjectivity and potential biases.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00926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634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Limited Scope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35779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methods often focus on specific factors and may not capture the complexity of wine quality.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6A2D64-4045-46E8-5D4A-F151D39DC2D8}"/>
              </a:ext>
            </a:extLst>
          </p:cNvPr>
          <p:cNvSpPr/>
          <p:nvPr/>
        </p:nvSpPr>
        <p:spPr>
          <a:xfrm>
            <a:off x="12868507" y="7736680"/>
            <a:ext cx="1594625" cy="49292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990" y="535781"/>
            <a:ext cx="6724174" cy="573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Role of Artificial Intelligence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" y="1401008"/>
            <a:ext cx="487085" cy="4870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1990" y="2082879"/>
            <a:ext cx="22923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Analysis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81990" y="2486144"/>
            <a:ext cx="7780020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can analyze vast datasets of chemical, sensory, and production data to identify patterns and correlations.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3694271"/>
            <a:ext cx="487085" cy="4870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1990" y="4376142"/>
            <a:ext cx="242375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Automated Assessment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81990" y="4779407"/>
            <a:ext cx="7780020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models can automate quality assessment tasks, eliminating the need for human intervention.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" y="5987534"/>
            <a:ext cx="487085" cy="4870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990" y="6669405"/>
            <a:ext cx="22923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Predictive Models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81990" y="7072670"/>
            <a:ext cx="7780020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can predict wine quality with high accuracy based on various factors, including grape variety, climate, and production techniques.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050" y="641628"/>
            <a:ext cx="7510701" cy="1372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AI-based Wine Quality Detector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637734" y="2363867"/>
            <a:ext cx="30480" cy="5226368"/>
          </a:xfrm>
          <a:prstGeom prst="roundRect">
            <a:avLst>
              <a:gd name="adj" fmla="val 114829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84968" y="2873454"/>
            <a:ext cx="816650" cy="30480"/>
          </a:xfrm>
          <a:prstGeom prst="roundRect">
            <a:avLst>
              <a:gd name="adj" fmla="val 114829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90501" y="2626281"/>
            <a:ext cx="524947" cy="52494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94574" y="2724031"/>
            <a:ext cx="11668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936230" y="2597110"/>
            <a:ext cx="587752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model is trained on a dataset of wine characteristics, including chemical analysis, sensory evaluation, and production information.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884968" y="4693325"/>
            <a:ext cx="816650" cy="30480"/>
          </a:xfrm>
          <a:prstGeom prst="roundRect">
            <a:avLst>
              <a:gd name="adj" fmla="val 114829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390501" y="4446151"/>
            <a:ext cx="524947" cy="52494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64690" y="4543901"/>
            <a:ext cx="176570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7936230" y="4416981"/>
            <a:ext cx="587752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model utilizes advanced machine learning algorithms to identify patterns and correlations between wine attributes and quality.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884968" y="6513195"/>
            <a:ext cx="816650" cy="30480"/>
          </a:xfrm>
          <a:prstGeom prst="roundRect">
            <a:avLst>
              <a:gd name="adj" fmla="val 114829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390501" y="6266021"/>
            <a:ext cx="524947" cy="52494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63380" y="6363772"/>
            <a:ext cx="179189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7936230" y="6236851"/>
            <a:ext cx="587752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AI model can then predict the quality of a wine sample based on its unique characteristics, providing insights into its potential market value.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F33697-2FCE-BC5D-F274-BCE38FDA26E9}"/>
              </a:ext>
            </a:extLst>
          </p:cNvPr>
          <p:cNvSpPr/>
          <p:nvPr/>
        </p:nvSpPr>
        <p:spPr>
          <a:xfrm>
            <a:off x="12857355" y="7761249"/>
            <a:ext cx="1694985" cy="468351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91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739" y="3355062"/>
            <a:ext cx="6772394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Features and Capabilities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39" y="4331613"/>
            <a:ext cx="4363641" cy="8796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648" y="5541050"/>
            <a:ext cx="258734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Analysis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89648" y="5996345"/>
            <a:ext cx="3923824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AI model can provide real-time feedback on wine quality, enabling faster decision-making in production and distribution.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380" y="4331613"/>
            <a:ext cx="4363641" cy="8796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3288" y="5541050"/>
            <a:ext cx="258734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Predictive Accuracy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53288" y="5996345"/>
            <a:ext cx="3923824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model demonstrates high accuracy in predicting wine quality, exceeding traditional methods in certain cases.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020" y="4331613"/>
            <a:ext cx="4363641" cy="8796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929" y="5541050"/>
            <a:ext cx="376011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 Recommendations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6929" y="5996345"/>
            <a:ext cx="3923824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AI can provide personalized recommendations for wine pairings, improving the consumer experience and driving sales.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E9AC4B-4374-D0D9-8766-0DCC75FB1924}"/>
              </a:ext>
            </a:extLst>
          </p:cNvPr>
          <p:cNvSpPr/>
          <p:nvPr/>
        </p:nvSpPr>
        <p:spPr>
          <a:xfrm>
            <a:off x="12857356" y="7738946"/>
            <a:ext cx="1694985" cy="44981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3321"/>
            <a:ext cx="75171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Validation and Testing Results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036088"/>
            <a:ext cx="2137529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3360" y="2891909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275403"/>
            <a:ext cx="29801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Independent Validation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770942"/>
            <a:ext cx="81688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AI model was validated using a separate dataset of wines with known quality scores.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3836075"/>
            <a:ext cx="4275058" cy="17402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6095" y="4466868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Comparative Analysis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570928"/>
            <a:ext cx="710017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results were compared to traditional methods, demonstrating the AI model's superior performance.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636062"/>
            <a:ext cx="6412587" cy="17402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5023" y="6266855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370915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AI model consistently achieved high accuracy rates in predicting wine quality.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880111-1582-AE67-8BED-79B102718237}"/>
              </a:ext>
            </a:extLst>
          </p:cNvPr>
          <p:cNvSpPr/>
          <p:nvPr/>
        </p:nvSpPr>
        <p:spPr>
          <a:xfrm>
            <a:off x="12879659" y="7772400"/>
            <a:ext cx="1672682" cy="48136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3433"/>
            <a:ext cx="64308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Benefits and Applications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76199"/>
            <a:ext cx="2159079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77039" y="2606993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2155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Quality Control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2711053"/>
            <a:ext cx="1031724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AI-based wine quality detector can be integrated into wine production lines to ensure consistent quality.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701177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37724" y="3836075"/>
            <a:ext cx="431827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77039" y="4466868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Market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570928"/>
            <a:ext cx="81580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model provides valuable insights into consumer preferences, allowing winemakers to tailor their products accordingly.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561052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837724" y="5695950"/>
            <a:ext cx="6477476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77039" y="6326743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935266"/>
            <a:ext cx="41420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Improved Consumer Experience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430804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 recommendations based on AI analysis can enhance the consumer experience and drive sales.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E67E7F-F8AA-C0EF-697B-717CF10DF1F8}"/>
              </a:ext>
            </a:extLst>
          </p:cNvPr>
          <p:cNvSpPr/>
          <p:nvPr/>
        </p:nvSpPr>
        <p:spPr>
          <a:xfrm>
            <a:off x="12823901" y="7761249"/>
            <a:ext cx="1706137" cy="46835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601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jyo hazarika</cp:lastModifiedBy>
  <cp:revision>3</cp:revision>
  <dcterms:created xsi:type="dcterms:W3CDTF">2024-11-17T15:20:54Z</dcterms:created>
  <dcterms:modified xsi:type="dcterms:W3CDTF">2024-11-17T18:27:57Z</dcterms:modified>
</cp:coreProperties>
</file>